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1" r:id="rId6"/>
    <p:sldId id="262" r:id="rId7"/>
    <p:sldId id="263" r:id="rId8"/>
    <p:sldId id="264" r:id="rId9"/>
    <p:sldId id="265" r:id="rId10"/>
    <p:sldId id="268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4159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126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9676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98841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140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60556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9212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2340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3898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7996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6879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30134-5C95-4BE7-9AA5-0E3B7BEFE82C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2219-72B3-460A-A36C-410E49E3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5880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35193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1661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까치\스킨파워솔루션-중국어\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8410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7172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N:\까치\스킨파워솔루션-중국어\p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6916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260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까치\스킨파워솔루션-중국어\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55"/>
            <a:ext cx="9144000" cy="6838846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081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1987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7" y="6748422"/>
            <a:ext cx="9159787" cy="11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0769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50654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90369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987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까치\스킨파워솔루션-중국어\p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609" y="0"/>
            <a:ext cx="9169610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5049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4326"/>
            <a:ext cx="9185788" cy="6865049"/>
          </a:xfrm>
          <a:prstGeom prst="rect">
            <a:avLst/>
          </a:prstGeom>
          <a:noFill/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87228751"/>
              </p:ext>
            </p:extLst>
          </p:nvPr>
        </p:nvGraphicFramePr>
        <p:xfrm>
          <a:off x="574227" y="2383190"/>
          <a:ext cx="7995546" cy="3278058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394481" y="500042"/>
            <a:ext cx="435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854"/>
            <a:ext cx="9185788" cy="11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839"/>
            <a:ext cx="9185788" cy="11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6036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120</Words>
  <Application>Microsoft Office PowerPoint</Application>
  <PresentationFormat>화면 슬라이드 쇼(4:3)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USER</cp:lastModifiedBy>
  <cp:revision>14</cp:revision>
  <dcterms:created xsi:type="dcterms:W3CDTF">2014-06-18T04:49:31Z</dcterms:created>
  <dcterms:modified xsi:type="dcterms:W3CDTF">2015-04-09T10:28:47Z</dcterms:modified>
</cp:coreProperties>
</file>